
<file path=[Content_Types].xml><?xml version="1.0" encoding="utf-8"?>
<Types xmlns="http://schemas.openxmlformats.org/package/2006/content-types">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86.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93.xml" ContentType="application/vnd.openxmlformats-officedocument.presentationml.slideLayout+xml"/>
  <Override PartName="/ppt/slideLayouts/slideLayout117.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slideLayouts/slideLayout82.xml" ContentType="application/vnd.openxmlformats-officedocument.presentationml.slideLayout+xml"/>
  <Override PartName="/ppt/slideLayouts/slideLayout106.xml" ContentType="application/vnd.openxmlformats-officedocument.presentationml.slideLayout+xml"/>
  <Default Extension="xml" ContentType="application/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02.xml" ContentType="application/vnd.openxmlformats-officedocument.presentationml.slideLayout+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58.xml" ContentType="application/vnd.openxmlformats-officedocument.presentationml.slideLayout+xml"/>
  <Override PartName="/ppt/slideLayouts/slideLayout76.xml" ContentType="application/vnd.openxmlformats-officedocument.presentationml.slideLayout+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Layouts/slideLayout65.xml" ContentType="application/vnd.openxmlformats-officedocument.presentationml.slideLayout+xml"/>
  <Override PartName="/ppt/slideLayouts/slideLayout74.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07.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63.xml" ContentType="application/vnd.openxmlformats-officedocument.presentationml.slideLayout+xml"/>
  <Override PartName="/ppt/slideLayouts/slideLayout72.xml" ContentType="application/vnd.openxmlformats-officedocument.presentationml.slideLayout+xml"/>
  <Override PartName="/ppt/slideLayouts/slideLayout81.xml" ContentType="application/vnd.openxmlformats-officedocument.presentationml.slideLayout+xml"/>
  <Override PartName="/ppt/slideLayouts/slideLayout90.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14.xml" ContentType="application/vnd.openxmlformats-officedocument.presentationml.slideLayout+xml"/>
  <Default Extension="jpeg" ContentType="image/jpeg"/>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103.xml" ContentType="application/vnd.openxmlformats-officedocument.presentationml.slideLayout+xml"/>
  <Override PartName="/ppt/slideLayouts/slideLayout112.xml" ContentType="application/vnd.openxmlformats-officedocument.presentationml.slideLayout+xml"/>
  <Override PartName="/docProps/app.xml" ContentType="application/vnd.openxmlformats-officedocument.extended-properties+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1.xml" ContentType="application/vnd.openxmlformats-officedocument.presentationml.slideLayout+xml"/>
  <Override PartName="/ppt/slideLayouts/slideLayout110.xml" ContentType="application/vnd.openxmlformats-officedocument.presentationml.slideLayout+xml"/>
  <Override PartName="/ppt/slideLayouts/slideLayout10.xml" ContentType="application/vnd.openxmlformats-officedocument.presentationml.slideLayout+xml"/>
  <Override PartName="/ppt/slideLayouts/slideLayout99.xml" ContentType="application/vnd.openxmlformats-officedocument.presentationml.slideLayout+xml"/>
  <Override PartName="/ppt/notesSlides/notesSlide6.xml" ContentType="application/vnd.openxmlformats-officedocument.presentationml.notesSlide+xml"/>
  <Override PartName="/ppt/slideLayouts/slideLayout59.xml" ContentType="application/vnd.openxmlformats-officedocument.presentationml.slideLayout+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88.xml" ContentType="application/vnd.openxmlformats-officedocument.presentationml.slideLayout+xml"/>
  <Override PartName="/ppt/slideLayouts/slideLayout97.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metadata" ContentType="application/binary"/>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s/slide2.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slideLayouts/slideLayout100.xml" ContentType="application/vnd.openxmlformats-officedocument.presentationml.slideLayout+xml"/>
  <Override PartName="/ppt/slideLayouts/slideLayout89.xml" ContentType="application/vnd.openxmlformats-officedocument.presentationml.slideLayout+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notesSlides/notesSlide5.xml" ContentType="application/vnd.openxmlformats-officedocument.presentationml.notes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63" r:id="rId2"/>
    <p:sldId id="257" r:id="rId3"/>
    <p:sldId id="258" r:id="rId4"/>
    <p:sldId id="259" r:id="rId5"/>
    <p:sldId id="260" r:id="rId6"/>
    <p:sldId id="261" r:id="rId7"/>
    <p:sldId id="262" r:id="rId8"/>
  </p:sldIdLst>
  <p:sldSz cx="9144000" cy="5143500" type="screen16x9"/>
  <p:notesSz cx="6858000" cy="9144000"/>
  <p:embeddedFontLst>
    <p:embeddedFont>
      <p:font typeface="Public Sans" charset="0"/>
      <p:regular r:id="rId10"/>
      <p:bold r:id="rId11"/>
      <p:italic r:id="rId12"/>
      <p:boldItalic r:id="rId13"/>
    </p:embeddedFont>
    <p:embeddedFont>
      <p:font typeface="EB Garamond" charset="0"/>
      <p:regular r:id="rId14"/>
      <p:bold r:id="rId15"/>
      <p:italic r:id="rId16"/>
      <p:boldItalic r:id="rId17"/>
    </p:embeddedFont>
    <p:embeddedFont>
      <p:font typeface="EB Garamond Medium" charset="0"/>
      <p:regular r:id="rId18"/>
      <p:bold r:id="rId19"/>
      <p:italic r:id="rId20"/>
      <p:boldItalic r:id="rId21"/>
    </p:embeddedFont>
    <p:embeddedFont>
      <p:font typeface="EB Garamond SemiBold" charset="0"/>
      <p:regular r:id="rId22"/>
      <p:bold r:id="rId23"/>
      <p:italic r:id="rId24"/>
      <p:boldItalic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89" d="100"/>
          <a:sy n="89" d="100"/>
        </p:scale>
        <p:origin x="-846" y="-102"/>
      </p:cViewPr>
      <p:guideLst>
        <p:guide orient="horz" pos="2395"/>
        <p:guide orient="horz" pos="1429"/>
        <p:guide orient="horz" pos="158"/>
        <p:guide orient="horz" pos="2787"/>
        <p:guide pos="2880"/>
        <p:guide pos="423"/>
        <p:guide pos="2001"/>
        <p:guide pos="3388"/>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xmlns="" val="418251528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0246F26A-8428-5F1E-56CC-90A5CA5E4D25}"/>
              </a:ext>
            </a:extLst>
          </p:cNvPr>
          <p:cNvSpPr>
            <a:spLocks noGrp="1"/>
          </p:cNvSpPr>
          <p:nvPr>
            <p:ph type="body" idx="1"/>
          </p:nvPr>
        </p:nvSpPr>
        <p:spPr>
          <a:xfrm>
            <a:off x="100013" y="2640950"/>
            <a:ext cx="4614862" cy="1702450"/>
          </a:xfrm>
        </p:spPr>
        <p:txBody>
          <a:bodyPr/>
          <a:lstStyle/>
          <a:p>
            <a:r>
              <a:rPr lang="en-IN" dirty="0"/>
              <a:t>“WORK-OUT TRACKER” </a:t>
            </a:r>
          </a:p>
          <a:p>
            <a:endParaRPr lang="en-IN" dirty="0"/>
          </a:p>
          <a:p>
            <a:r>
              <a:rPr lang="en-IN" dirty="0"/>
              <a:t> </a:t>
            </a:r>
            <a:r>
              <a:rPr lang="en-IN" dirty="0" smtClean="0"/>
              <a:t>Task-3</a:t>
            </a:r>
            <a:endParaRPr lang="en-IN" dirty="0"/>
          </a:p>
        </p:txBody>
      </p:sp>
    </p:spTree>
    <p:extLst>
      <p:ext uri="{BB962C8B-B14F-4D97-AF65-F5344CB8AC3E}">
        <p14:creationId xmlns:p14="http://schemas.microsoft.com/office/powerpoint/2010/main" xmlns="" val="2089121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00" y="730046"/>
            <a:ext cx="3394913" cy="324464"/>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dirty="0">
                <a:solidFill>
                  <a:schemeClr val="lt2"/>
                </a:solidFill>
                <a:latin typeface="EB Garamond"/>
                <a:ea typeface="EB Garamond"/>
                <a:cs typeface="EB Garamond"/>
                <a:sym typeface="EB Garamond"/>
              </a:rPr>
              <a:t>WORK-OUT TRACKER</a:t>
            </a: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00" y="980768"/>
            <a:ext cx="4256971" cy="1188691"/>
          </a:xfrm>
          <a:prstGeom prst="rect">
            <a:avLst/>
          </a:prstGeom>
          <a:noFill/>
          <a:ln>
            <a:noFill/>
          </a:ln>
        </p:spPr>
        <p:txBody>
          <a:bodyPr spcFirstLastPara="1" wrap="square" lIns="91425" tIns="45700" rIns="91425" bIns="45700" anchor="t" anchorCtr="0">
            <a:noAutofit/>
          </a:bodyPr>
          <a:lstStyle/>
          <a:p>
            <a:pPr marL="285750" lvl="0" indent="-285750">
              <a:buFont typeface="EB Garamond Medium"/>
              <a:buChar char="▪"/>
            </a:pPr>
            <a:r>
              <a:rPr lang="en-US" sz="1200" dirty="0">
                <a:latin typeface="Times New Roman" pitchFamily="18" charset="0"/>
                <a:ea typeface="EB Garamond Medium"/>
                <a:cs typeface="Times New Roman" pitchFamily="18" charset="0"/>
                <a:sym typeface="EB Garamond Medium"/>
              </a:rPr>
              <a:t>"An effective problem statement serves as a clear and well-defined introduction to the challenges faced by fitness enthusiasts, offering a strong foundation for understanding, analyzing, and addressing these issues. Problem statements are instrumental in guiding the development of innovative fitness trackers, ensuring that they meet the diverse needs of users in the world of health and wellness."</a:t>
            </a:r>
          </a:p>
          <a:p>
            <a:pPr marL="285750" lvl="0" indent="-285750">
              <a:buFont typeface="EB Garamond Medium"/>
              <a:buChar char="▪"/>
            </a:pPr>
            <a:r>
              <a:rPr lang="en-US" dirty="0">
                <a:latin typeface="Times New Roman" pitchFamily="18" charset="0"/>
                <a:ea typeface="EB Garamond Medium"/>
                <a:cs typeface="Times New Roman" pitchFamily="18" charset="0"/>
                <a:sym typeface="EB Garamond Medium"/>
              </a:rPr>
              <a:t/>
            </a:r>
            <a:br>
              <a:rPr lang="en-US" dirty="0">
                <a:latin typeface="Times New Roman" pitchFamily="18" charset="0"/>
                <a:ea typeface="EB Garamond Medium"/>
                <a:cs typeface="Times New Roman" pitchFamily="18" charset="0"/>
                <a:sym typeface="EB Garamond Medium"/>
              </a:rPr>
            </a:br>
            <a:endParaRPr dirty="0">
              <a:latin typeface="Times New Roman" pitchFamily="18" charset="0"/>
              <a:ea typeface="EB Garamond Medium"/>
              <a:cs typeface="Times New Roman" pitchFamily="18" charset="0"/>
              <a:sym typeface="EB Garamond Medium"/>
            </a:endParaRPr>
          </a:p>
        </p:txBody>
      </p:sp>
      <p:pic>
        <p:nvPicPr>
          <p:cNvPr id="1841" name="Google Shape;1841;p210"/>
          <p:cNvPicPr preferRelativeResize="0"/>
          <p:nvPr/>
        </p:nvPicPr>
        <p:blipFill rotWithShape="1">
          <a:blip r:embed="rId3">
            <a:alphaModFix/>
          </a:blip>
          <a:srcRect/>
          <a:stretch/>
        </p:blipFill>
        <p:spPr>
          <a:xfrm>
            <a:off x="869113" y="-2436002"/>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xmlns="" val="1454097799"/>
              </p:ext>
            </p:extLst>
          </p:nvPr>
        </p:nvGraphicFramePr>
        <p:xfrm>
          <a:off x="144700" y="2345525"/>
          <a:ext cx="4279816" cy="1981050"/>
        </p:xfrm>
        <a:graphic>
          <a:graphicData uri="http://schemas.openxmlformats.org/drawingml/2006/table">
            <a:tbl>
              <a:tblPr>
                <a:noFill/>
                <a:tableStyleId>{E1B0B87E-BAB3-4EDD-83A3-26742FE373EF}</a:tableStyleId>
              </a:tblPr>
              <a:tblGrid>
                <a:gridCol w="1594453">
                  <a:extLst>
                    <a:ext uri="{9D8B030D-6E8A-4147-A177-3AD203B41FA5}">
                      <a16:colId xmlns:a16="http://schemas.microsoft.com/office/drawing/2014/main" xmlns="" val="20000"/>
                    </a:ext>
                  </a:extLst>
                </a:gridCol>
                <a:gridCol w="1882588">
                  <a:extLst>
                    <a:ext uri="{9D8B030D-6E8A-4147-A177-3AD203B41FA5}">
                      <a16:colId xmlns:a16="http://schemas.microsoft.com/office/drawing/2014/main" xmlns="" val="20001"/>
                    </a:ext>
                  </a:extLst>
                </a:gridCol>
                <a:gridCol w="802775">
                  <a:extLst>
                    <a:ext uri="{9D8B030D-6E8A-4147-A177-3AD203B41FA5}">
                      <a16:colId xmlns:a16="http://schemas.microsoft.com/office/drawing/2014/main" xmlns="" val="20002"/>
                    </a:ext>
                  </a:extLst>
                </a:gridCol>
              </a:tblGrid>
              <a:tr h="394431">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LMS Username</a:t>
                      </a:r>
                      <a:endParaRPr sz="1400" b="1" u="none" strike="noStrike" cap="none" dirty="0">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xmlns="" val="10000"/>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Au721220104010</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GURUSHARAN</a:t>
                      </a:r>
                      <a:r>
                        <a:rPr lang="en-IN" sz="1400" u="none" strike="noStrike" cap="none" baseline="0" dirty="0">
                          <a:solidFill>
                            <a:schemeClr val="accent5"/>
                          </a:solidFill>
                        </a:rPr>
                        <a:t> RK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1"/>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Au721220104012</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JAYASURIYA V</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2"/>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Au721220104028</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NIKIL</a:t>
                      </a:r>
                      <a:r>
                        <a:rPr lang="en-IN" sz="1400" u="none" strike="noStrike" cap="none" baseline="0" dirty="0">
                          <a:solidFill>
                            <a:schemeClr val="accent5"/>
                          </a:solidFill>
                        </a:rPr>
                        <a:t> K</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3"/>
                  </a:ext>
                </a:extLst>
              </a:tr>
              <a:tr h="394431">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Au721220104035</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RAGUL</a:t>
                      </a:r>
                      <a:r>
                        <a:rPr lang="en-IN" sz="1400" u="none" strike="noStrike" cap="none" baseline="0" dirty="0">
                          <a:solidFill>
                            <a:schemeClr val="accent5"/>
                          </a:solidFill>
                        </a:rPr>
                        <a:t> M</a:t>
                      </a:r>
                      <a:endParaRPr sz="1400" u="none" strike="noStrike" cap="none" dirty="0">
                        <a:solidFill>
                          <a:schemeClr val="accent5"/>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chemeClr val="accent5"/>
                          </a:solidFill>
                        </a:rPr>
                        <a:t> CD_11</a:t>
                      </a:r>
                      <a:endParaRPr sz="1400" u="none" strike="noStrike" cap="none" dirty="0">
                        <a:solidFill>
                          <a:schemeClr val="accent5"/>
                        </a:solidFill>
                      </a:endParaRPr>
                    </a:p>
                  </a:txBody>
                  <a:tcPr marL="91425" marR="91425" marT="91425" marB="91425"/>
                </a:tc>
                <a:extLst>
                  <a:ext uri="{0D108BD9-81ED-4DB2-BD59-A6C34878D82A}">
                    <a16:rowId xmlns:a16="http://schemas.microsoft.com/office/drawing/2014/main" xmlns="" val="10004"/>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25"/>
            <a:ext cx="4896600" cy="19173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Create UI and implement various components using react</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Split design into components and Higher order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Define structure of the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Set the basic ui components with dummy data</a:t>
            </a: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r>
              <a:rPr lang="en-US" sz="900" b="1">
                <a:solidFill>
                  <a:srgbClr val="0B5394"/>
                </a:solidFill>
                <a:latin typeface="EB Garamond Medium"/>
                <a:ea typeface="EB Garamond Medium"/>
                <a:cs typeface="EB Garamond Medium"/>
                <a:sym typeface="EB Garamond Medium"/>
              </a:rPr>
              <a:t>Integrate the APIs to frontend to ensure the dynamic feature of website</a:t>
            </a:r>
            <a:endParaRPr sz="9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Point base api to the severs base url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Design api calls for each element </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Handle errors in the output</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Render output of apis to different low level components</a:t>
            </a:r>
            <a:endParaRPr sz="900">
              <a:solidFill>
                <a:schemeClr val="dk1"/>
              </a:solidFill>
              <a:latin typeface="EB Garamond Medium"/>
              <a:ea typeface="EB Garamond Medium"/>
              <a:cs typeface="EB Garamond Medium"/>
              <a:sym typeface="EB Garamond Medium"/>
            </a:endParaRPr>
          </a:p>
          <a:p>
            <a:pPr marL="457200" lvl="0" indent="-285750" algn="l" rtl="0">
              <a:lnSpc>
                <a:spcPct val="107916"/>
              </a:lnSpc>
              <a:spcBef>
                <a:spcPts val="0"/>
              </a:spcBef>
              <a:spcAft>
                <a:spcPts val="0"/>
              </a:spcAft>
              <a:buClr>
                <a:schemeClr val="dk1"/>
              </a:buClr>
              <a:buSzPts val="900"/>
              <a:buFont typeface="EB Garamond Medium"/>
              <a:buChar char="●"/>
            </a:pPr>
            <a:r>
              <a:rPr lang="en-US" sz="900">
                <a:solidFill>
                  <a:schemeClr val="dk1"/>
                </a:solidFill>
                <a:latin typeface="EB Garamond Medium"/>
                <a:ea typeface="EB Garamond Medium"/>
                <a:cs typeface="EB Garamond Medium"/>
                <a:sym typeface="EB Garamond Medium"/>
              </a:rPr>
              <a:t>Secure content of post apisx</a:t>
            </a:r>
            <a:endParaRPr sz="1300" b="1">
              <a:solidFill>
                <a:srgbClr val="0B5394"/>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75" y="3939576"/>
            <a:ext cx="7048500" cy="845700"/>
          </a:xfrm>
          <a:prstGeom prst="rect">
            <a:avLst/>
          </a:prstGeom>
          <a:noFill/>
          <a:ln>
            <a:noFill/>
          </a:ln>
        </p:spPr>
        <p:txBody>
          <a:bodyPr spcFirstLastPara="1" wrap="square" lIns="91425" tIns="45700" rIns="91425" bIns="45700" anchor="t" anchorCtr="0">
            <a:noAutofit/>
          </a:bodyPr>
          <a:lstStyle/>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Developing complicated UI using react components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Using props drilling and context to pass variables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Getting familiar with different type of api calls</a:t>
            </a:r>
            <a:endParaRPr sz="1200">
              <a:solidFill>
                <a:schemeClr val="dk1"/>
              </a:solidFill>
              <a:latin typeface="EB Garamond Medium"/>
              <a:ea typeface="EB Garamond Medium"/>
              <a:cs typeface="EB Garamond Medium"/>
              <a:sym typeface="EB Garamond Medium"/>
            </a:endParaRPr>
          </a:p>
          <a:p>
            <a:pPr marL="457200" lvl="0" indent="-304800" algn="l" rtl="0">
              <a:lnSpc>
                <a:spcPct val="107916"/>
              </a:lnSpc>
              <a:spcBef>
                <a:spcPts val="0"/>
              </a:spcBef>
              <a:spcAft>
                <a:spcPts val="0"/>
              </a:spcAft>
              <a:buClr>
                <a:schemeClr val="dk1"/>
              </a:buClr>
              <a:buSzPts val="1200"/>
              <a:buFont typeface="EB Garamond Medium"/>
              <a:buChar char="▪"/>
            </a:pPr>
            <a:r>
              <a:rPr lang="en-US" sz="1200">
                <a:solidFill>
                  <a:schemeClr val="dk1"/>
                </a:solidFill>
                <a:latin typeface="EB Garamond Medium"/>
                <a:ea typeface="EB Garamond Medium"/>
                <a:cs typeface="EB Garamond Medium"/>
                <a:sym typeface="EB Garamond Medium"/>
              </a:rPr>
              <a:t>Handling different input data</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45775" y="2940880"/>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546805" y="3546543"/>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45763" y="2652720"/>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l="-61190" t="-2110" r="61190" b="2110"/>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128587" y="-2328074"/>
            <a:ext cx="9144000" cy="5143500"/>
          </a:xfrm>
          <a:prstGeom prst="rect">
            <a:avLst/>
          </a:prstGeom>
          <a:noFill/>
          <a:ln>
            <a:noFill/>
          </a:ln>
        </p:spPr>
      </p:pic>
      <p:sp>
        <p:nvSpPr>
          <p:cNvPr id="1860" name="Google Shape;1860;g2139e008f02_0_0"/>
          <p:cNvSpPr txBox="1"/>
          <p:nvPr/>
        </p:nvSpPr>
        <p:spPr>
          <a:xfrm>
            <a:off x="445779" y="3168504"/>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dirty="0">
                <a:solidFill>
                  <a:schemeClr val="lt2"/>
                </a:solidFill>
                <a:latin typeface="EB Garamond"/>
                <a:ea typeface="EB Garamond"/>
                <a:cs typeface="EB Garamond"/>
                <a:sym typeface="EB Garamond"/>
              </a:rPr>
              <a:t>Summary of your task</a:t>
            </a:r>
            <a:endParaRPr sz="1800" b="1" i="0" u="none" strike="noStrike" cap="none" dirty="0">
              <a:solidFill>
                <a:schemeClr val="lt2"/>
              </a:solidFill>
              <a:latin typeface="EB Garamond"/>
              <a:ea typeface="EB Garamond"/>
              <a:cs typeface="EB Garamond"/>
              <a:sym typeface="EB Garamond"/>
            </a:endParaRPr>
          </a:p>
        </p:txBody>
      </p:sp>
      <p:sp>
        <p:nvSpPr>
          <p:cNvPr id="3" name="TextBox 2">
            <a:extLst>
              <a:ext uri="{FF2B5EF4-FFF2-40B4-BE49-F238E27FC236}">
                <a16:creationId xmlns:a16="http://schemas.microsoft.com/office/drawing/2014/main" xmlns="" id="{827739CC-47EF-4970-FE4E-6DFBBDAF1B02}"/>
              </a:ext>
            </a:extLst>
          </p:cNvPr>
          <p:cNvSpPr txBox="1"/>
          <p:nvPr/>
        </p:nvSpPr>
        <p:spPr>
          <a:xfrm>
            <a:off x="789102" y="922431"/>
            <a:ext cx="7715249" cy="1685077"/>
          </a:xfrm>
          <a:prstGeom prst="rect">
            <a:avLst/>
          </a:prstGeom>
          <a:noFill/>
        </p:spPr>
        <p:txBody>
          <a:bodyPr wrap="square">
            <a:spAutoFit/>
          </a:bodyPr>
          <a:lstStyle/>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Requirements:</a:t>
            </a:r>
            <a:r>
              <a:rPr lang="en-US" sz="1200" dirty="0">
                <a:latin typeface="Times New Roman" panose="02020603050405020304" pitchFamily="18" charset="0"/>
                <a:cs typeface="Times New Roman" panose="02020603050405020304" pitchFamily="18" charset="0"/>
              </a:rPr>
              <a:t>Stay active, monitor your progress, and reach your fitness goals with our user-friendly fitness tracker featuring accurate tracking, mobile app integration, and sleek design.</a:t>
            </a:r>
          </a:p>
          <a:p>
            <a:pPr marL="171450" indent="-171450">
              <a:buFont typeface="Arial" panose="020B0604020202020204" pitchFamily="34" charset="0"/>
              <a:buChar char="•"/>
            </a:pP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Technology Stack:Front End-Html Css And Javascript</a:t>
            </a:r>
          </a:p>
          <a:p>
            <a:r>
              <a:rPr lang="en-US" sz="1200" dirty="0">
                <a:latin typeface="Times New Roman" panose="02020603050405020304" pitchFamily="18" charset="0"/>
                <a:cs typeface="Times New Roman" panose="02020603050405020304" pitchFamily="18" charset="0"/>
              </a:rPr>
              <a:t>	          Back End-Mysql</a:t>
            </a:r>
            <a:endParaRPr lang="en-IN" sz="1200" dirty="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IN" sz="1200" dirty="0">
                <a:latin typeface="Times New Roman" panose="02020603050405020304" pitchFamily="18" charset="0"/>
                <a:cs typeface="Times New Roman" panose="02020603050405020304" pitchFamily="18" charset="0"/>
              </a:rPr>
              <a:t>User Data Collection:Data are collect from the USER.</a:t>
            </a:r>
          </a:p>
          <a:p>
            <a:pPr marL="171450" indent="-171450">
              <a:buFont typeface="Arial" panose="020B0604020202020204" pitchFamily="34" charset="0"/>
              <a:buChar char="•"/>
            </a:pPr>
            <a:endParaRPr lang="en-IN" sz="1050" dirty="0"/>
          </a:p>
          <a:p>
            <a:endParaRPr lang="en-IN" sz="1050" dirty="0"/>
          </a:p>
          <a:p>
            <a:endParaRPr lang="en-IN" sz="1050" dirty="0"/>
          </a:p>
        </p:txBody>
      </p:sp>
      <p:sp>
        <p:nvSpPr>
          <p:cNvPr id="5" name="TextBox 4">
            <a:extLst>
              <a:ext uri="{FF2B5EF4-FFF2-40B4-BE49-F238E27FC236}">
                <a16:creationId xmlns:a16="http://schemas.microsoft.com/office/drawing/2014/main" xmlns="" id="{91FE94DB-AEE2-CC5D-6953-5190FFCCA2A6}"/>
              </a:ext>
            </a:extLst>
          </p:cNvPr>
          <p:cNvSpPr txBox="1"/>
          <p:nvPr/>
        </p:nvSpPr>
        <p:spPr>
          <a:xfrm rot="10800000" flipV="1">
            <a:off x="1056255" y="3617715"/>
            <a:ext cx="7558086" cy="9541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The goal of this project is to develop a comprehensive fitness tracking website, enabling users to seamlessly explore, search for fitness products, add items to their tracking profile, and securely track their fitness journey. The platform should offer an intuitive interface for both fitness enthusiasts and administrators.</a:t>
            </a:r>
            <a:endParaRPr lang="en-IN"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Setup Project for Calculator project</a:t>
            </a:r>
            <a:endParaRPr sz="1000" b="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112419"/>
            <a:ext cx="2722200" cy="523180"/>
          </a:xfrm>
          <a:prstGeom prst="rect">
            <a:avLst/>
          </a:prstGeom>
          <a:noFill/>
          <a:ln>
            <a:noFill/>
          </a:ln>
        </p:spPr>
        <p:txBody>
          <a:bodyPr spcFirstLastPara="1" wrap="square" lIns="91425" tIns="45700" rIns="91425" bIns="45700" anchor="ctr" anchorCtr="0">
            <a:spAutoFit/>
          </a:bodyPr>
          <a:lstStyle/>
          <a:p>
            <a:pPr marL="0" lvl="0" indent="0"/>
            <a:r>
              <a:rPr lang="en-IN" b="0" i="0" smtClean="0">
                <a:solidFill>
                  <a:srgbClr val="BD8738"/>
                </a:solidFill>
                <a:latin typeface="EB Garamond SemiBold"/>
                <a:ea typeface="EB Garamond SemiBold"/>
                <a:cs typeface="EB Garamond SemiBold"/>
                <a:sym typeface="EB Garamond SemiBold"/>
              </a:rPr>
              <a:t>https://github.com/mragul-03/Task3_Interactive-FrontEnd</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TotalTime>
  <Words>321</Words>
  <Application>Microsoft Office PowerPoint</Application>
  <PresentationFormat>On-screen Show (16:9)</PresentationFormat>
  <Paragraphs>63</Paragraphs>
  <Slides>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Public Sans</vt:lpstr>
      <vt:lpstr>EB Garamond</vt:lpstr>
      <vt:lpstr>Times New Roman</vt:lpstr>
      <vt:lpstr>EB Garamond Medium</vt:lpstr>
      <vt:lpstr>EB Garamond SemiBold</vt:lpstr>
      <vt:lpstr>Calibri</vt:lpstr>
      <vt:lpstr>Noto Sans Symbols</vt:lpstr>
      <vt:lpstr>Simple Light</vt:lpstr>
      <vt:lpstr>Slide 1</vt:lpstr>
      <vt:lpstr>WORK-OUT TRACKER</vt:lpstr>
      <vt:lpstr>Slide 3</vt:lpstr>
      <vt:lpstr>Slide 4</vt:lpstr>
      <vt:lpstr>Slide 5</vt:lpstr>
      <vt:lpstr>Slide 6</vt:lpstr>
      <vt:lpstr>Slide 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kan nan</cp:lastModifiedBy>
  <cp:revision>18</cp:revision>
  <dcterms:created xsi:type="dcterms:W3CDTF">2020-08-13T11:21:46Z</dcterms:created>
  <dcterms:modified xsi:type="dcterms:W3CDTF">2023-11-02T13:59:42Z</dcterms:modified>
</cp:coreProperties>
</file>